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66" r:id="rId6"/>
    <p:sldId id="275" r:id="rId7"/>
    <p:sldId id="267" r:id="rId8"/>
    <p:sldId id="276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FB3"/>
    <a:srgbClr val="7623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BCCCC1-C45F-49A0-9F10-507C1A1BE870}" v="6" dt="2021-05-25T09:20:57.5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7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microsoft.com/office/2016/11/relationships/changesInfo" Target="changesInfos/changesInfo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Francis" userId="f726a0ac-c10d-4bc3-9b08-8189137970b5" providerId="ADAL" clId="{2DBCCCC1-C45F-49A0-9F10-507C1A1BE870}"/>
    <pc:docChg chg="undo custSel modSld modMainMaster">
      <pc:chgData name="Nicholas Francis" userId="f726a0ac-c10d-4bc3-9b08-8189137970b5" providerId="ADAL" clId="{2DBCCCC1-C45F-49A0-9F10-507C1A1BE870}" dt="2021-05-25T09:21:28.673" v="85" actId="1037"/>
      <pc:docMkLst>
        <pc:docMk/>
      </pc:docMkLst>
      <pc:sldChg chg="modSp mod">
        <pc:chgData name="Nicholas Francis" userId="f726a0ac-c10d-4bc3-9b08-8189137970b5" providerId="ADAL" clId="{2DBCCCC1-C45F-49A0-9F10-507C1A1BE870}" dt="2021-05-25T09:01:41.960" v="2" actId="167"/>
        <pc:sldMkLst>
          <pc:docMk/>
          <pc:sldMk cId="2930007439" sldId="263"/>
        </pc:sldMkLst>
        <pc:spChg chg="ord">
          <ac:chgData name="Nicholas Francis" userId="f726a0ac-c10d-4bc3-9b08-8189137970b5" providerId="ADAL" clId="{2DBCCCC1-C45F-49A0-9F10-507C1A1BE870}" dt="2021-05-25T09:01:41.960" v="2" actId="167"/>
          <ac:spMkLst>
            <pc:docMk/>
            <pc:sldMk cId="2930007439" sldId="263"/>
            <ac:spMk id="10" creationId="{26A95CDD-A050-4C56-BD34-D762EEAB45E8}"/>
          </ac:spMkLst>
        </pc:spChg>
        <pc:spChg chg="ord">
          <ac:chgData name="Nicholas Francis" userId="f726a0ac-c10d-4bc3-9b08-8189137970b5" providerId="ADAL" clId="{2DBCCCC1-C45F-49A0-9F10-507C1A1BE870}" dt="2021-05-25T09:01:38.232" v="0" actId="167"/>
          <ac:spMkLst>
            <pc:docMk/>
            <pc:sldMk cId="2930007439" sldId="263"/>
            <ac:spMk id="11" creationId="{9F105460-D9BA-4AB6-ADD2-F311A763F639}"/>
          </ac:spMkLst>
        </pc:spChg>
      </pc:sldChg>
      <pc:sldMasterChg chg="modSldLayout">
        <pc:chgData name="Nicholas Francis" userId="f726a0ac-c10d-4bc3-9b08-8189137970b5" providerId="ADAL" clId="{2DBCCCC1-C45F-49A0-9F10-507C1A1BE870}" dt="2021-05-25T09:21:28.673" v="85" actId="1037"/>
        <pc:sldMasterMkLst>
          <pc:docMk/>
          <pc:sldMasterMk cId="92845122" sldId="2147483648"/>
        </pc:sldMasterMkLst>
        <pc:sldLayoutChg chg="addSp modSp mod">
          <pc:chgData name="Nicholas Francis" userId="f726a0ac-c10d-4bc3-9b08-8189137970b5" providerId="ADAL" clId="{2DBCCCC1-C45F-49A0-9F10-507C1A1BE870}" dt="2021-05-25T09:21:28.673" v="85" actId="1037"/>
          <pc:sldLayoutMkLst>
            <pc:docMk/>
            <pc:sldMasterMk cId="92845122" sldId="2147483648"/>
            <pc:sldLayoutMk cId="179160754" sldId="2147483655"/>
          </pc:sldLayoutMkLst>
          <pc:spChg chg="mod">
            <ac:chgData name="Nicholas Francis" userId="f726a0ac-c10d-4bc3-9b08-8189137970b5" providerId="ADAL" clId="{2DBCCCC1-C45F-49A0-9F10-507C1A1BE870}" dt="2021-05-25T09:20:15.926" v="43"/>
            <ac:spMkLst>
              <pc:docMk/>
              <pc:sldMasterMk cId="92845122" sldId="2147483648"/>
              <pc:sldLayoutMk cId="179160754" sldId="2147483655"/>
              <ac:spMk id="20" creationId="{936B38ED-5455-45BF-A2AA-6B9873EBD38F}"/>
            </ac:spMkLst>
          </pc:spChg>
          <pc:spChg chg="mod">
            <ac:chgData name="Nicholas Francis" userId="f726a0ac-c10d-4bc3-9b08-8189137970b5" providerId="ADAL" clId="{2DBCCCC1-C45F-49A0-9F10-507C1A1BE870}" dt="2021-05-25T09:20:35.588" v="52"/>
            <ac:spMkLst>
              <pc:docMk/>
              <pc:sldMasterMk cId="92845122" sldId="2147483648"/>
              <pc:sldLayoutMk cId="179160754" sldId="2147483655"/>
              <ac:spMk id="23" creationId="{63F5F71F-4CBE-4513-81A9-4D757073696F}"/>
            </ac:spMkLst>
          </pc:spChg>
          <pc:spChg chg="mod">
            <ac:chgData name="Nicholas Francis" userId="f726a0ac-c10d-4bc3-9b08-8189137970b5" providerId="ADAL" clId="{2DBCCCC1-C45F-49A0-9F10-507C1A1BE870}" dt="2021-05-25T09:20:57.540" v="62"/>
            <ac:spMkLst>
              <pc:docMk/>
              <pc:sldMasterMk cId="92845122" sldId="2147483648"/>
              <pc:sldLayoutMk cId="179160754" sldId="2147483655"/>
              <ac:spMk id="26" creationId="{789FAC0D-7949-423F-B831-EDF8B99EB474}"/>
            </ac:spMkLst>
          </pc:spChg>
          <pc:grpChg chg="add mod">
            <ac:chgData name="Nicholas Francis" userId="f726a0ac-c10d-4bc3-9b08-8189137970b5" providerId="ADAL" clId="{2DBCCCC1-C45F-49A0-9F10-507C1A1BE870}" dt="2021-05-25T09:20:33.713" v="51" actId="1035"/>
            <ac:grpSpMkLst>
              <pc:docMk/>
              <pc:sldMasterMk cId="92845122" sldId="2147483648"/>
              <pc:sldLayoutMk cId="179160754" sldId="2147483655"/>
              <ac:grpSpMk id="16" creationId="{8E5F83B7-8728-49D8-9545-259641B0817F}"/>
            </ac:grpSpMkLst>
          </pc:grpChg>
          <pc:grpChg chg="add mod">
            <ac:chgData name="Nicholas Francis" userId="f726a0ac-c10d-4bc3-9b08-8189137970b5" providerId="ADAL" clId="{2DBCCCC1-C45F-49A0-9F10-507C1A1BE870}" dt="2021-05-25T09:20:56.185" v="61" actId="1038"/>
            <ac:grpSpMkLst>
              <pc:docMk/>
              <pc:sldMasterMk cId="92845122" sldId="2147483648"/>
              <pc:sldLayoutMk cId="179160754" sldId="2147483655"/>
              <ac:grpSpMk id="22" creationId="{F19AF826-D227-485A-91C1-EF92A16FEF94}"/>
            </ac:grpSpMkLst>
          </pc:grpChg>
          <pc:grpChg chg="add mod">
            <ac:chgData name="Nicholas Francis" userId="f726a0ac-c10d-4bc3-9b08-8189137970b5" providerId="ADAL" clId="{2DBCCCC1-C45F-49A0-9F10-507C1A1BE870}" dt="2021-05-25T09:21:28.673" v="85" actId="1037"/>
            <ac:grpSpMkLst>
              <pc:docMk/>
              <pc:sldMasterMk cId="92845122" sldId="2147483648"/>
              <pc:sldLayoutMk cId="179160754" sldId="2147483655"/>
              <ac:grpSpMk id="25" creationId="{B2427F90-032D-4AF4-B09E-7F9C4DA2EF2C}"/>
            </ac:grpSpMkLst>
          </pc:grpChg>
          <pc:picChg chg="mod">
            <ac:chgData name="Nicholas Francis" userId="f726a0ac-c10d-4bc3-9b08-8189137970b5" providerId="ADAL" clId="{2DBCCCC1-C45F-49A0-9F10-507C1A1BE870}" dt="2021-05-25T09:21:19.107" v="83" actId="1076"/>
            <ac:picMkLst>
              <pc:docMk/>
              <pc:sldMasterMk cId="92845122" sldId="2147483648"/>
              <pc:sldLayoutMk cId="179160754" sldId="2147483655"/>
              <ac:picMk id="4" creationId="{7FEF5A18-3908-43D4-ABF1-72BF00779DDE}"/>
            </ac:picMkLst>
          </pc:picChg>
          <pc:picChg chg="mod">
            <ac:chgData name="Nicholas Francis" userId="f726a0ac-c10d-4bc3-9b08-8189137970b5" providerId="ADAL" clId="{2DBCCCC1-C45F-49A0-9F10-507C1A1BE870}" dt="2021-05-25T09:20:40.784" v="55" actId="1076"/>
            <ac:picMkLst>
              <pc:docMk/>
              <pc:sldMasterMk cId="92845122" sldId="2147483648"/>
              <pc:sldLayoutMk cId="179160754" sldId="2147483655"/>
              <ac:picMk id="14" creationId="{6E316647-CFD4-472D-BF63-1BB0503FC057}"/>
            </ac:picMkLst>
          </pc:picChg>
          <pc:picChg chg="mod">
            <ac:chgData name="Nicholas Francis" userId="f726a0ac-c10d-4bc3-9b08-8189137970b5" providerId="ADAL" clId="{2DBCCCC1-C45F-49A0-9F10-507C1A1BE870}" dt="2021-05-25T09:20:15.926" v="43"/>
            <ac:picMkLst>
              <pc:docMk/>
              <pc:sldMasterMk cId="92845122" sldId="2147483648"/>
              <pc:sldLayoutMk cId="179160754" sldId="2147483655"/>
              <ac:picMk id="21" creationId="{15A57FD3-DD7D-4AA8-88E4-7FA7AC4BF253}"/>
            </ac:picMkLst>
          </pc:picChg>
          <pc:picChg chg="mod">
            <ac:chgData name="Nicholas Francis" userId="f726a0ac-c10d-4bc3-9b08-8189137970b5" providerId="ADAL" clId="{2DBCCCC1-C45F-49A0-9F10-507C1A1BE870}" dt="2021-05-25T09:20:35.588" v="52"/>
            <ac:picMkLst>
              <pc:docMk/>
              <pc:sldMasterMk cId="92845122" sldId="2147483648"/>
              <pc:sldLayoutMk cId="179160754" sldId="2147483655"/>
              <ac:picMk id="24" creationId="{36EE2A97-7275-4EB1-9FF8-AEF88720F1CD}"/>
            </ac:picMkLst>
          </pc:picChg>
          <pc:picChg chg="mod">
            <ac:chgData name="Nicholas Francis" userId="f726a0ac-c10d-4bc3-9b08-8189137970b5" providerId="ADAL" clId="{2DBCCCC1-C45F-49A0-9F10-507C1A1BE870}" dt="2021-05-25T09:20:57.540" v="62"/>
            <ac:picMkLst>
              <pc:docMk/>
              <pc:sldMasterMk cId="92845122" sldId="2147483648"/>
              <pc:sldLayoutMk cId="179160754" sldId="2147483655"/>
              <ac:picMk id="27" creationId="{91A946BA-F253-4124-A0C9-91B425FA8B7A}"/>
            </ac:picMkLst>
          </pc:picChg>
        </pc:sldLayoutChg>
        <pc:sldLayoutChg chg="addSp modSp mod">
          <pc:chgData name="Nicholas Francis" userId="f726a0ac-c10d-4bc3-9b08-8189137970b5" providerId="ADAL" clId="{2DBCCCC1-C45F-49A0-9F10-507C1A1BE870}" dt="2021-05-25T09:20:05.305" v="42" actId="1035"/>
          <pc:sldLayoutMkLst>
            <pc:docMk/>
            <pc:sldMasterMk cId="92845122" sldId="2147483648"/>
            <pc:sldLayoutMk cId="28104894" sldId="2147483656"/>
          </pc:sldLayoutMkLst>
          <pc:spChg chg="mod">
            <ac:chgData name="Nicholas Francis" userId="f726a0ac-c10d-4bc3-9b08-8189137970b5" providerId="ADAL" clId="{2DBCCCC1-C45F-49A0-9F10-507C1A1BE870}" dt="2021-05-25T09:19:21.877" v="3"/>
            <ac:spMkLst>
              <pc:docMk/>
              <pc:sldMasterMk cId="92845122" sldId="2147483648"/>
              <pc:sldLayoutMk cId="28104894" sldId="2147483656"/>
              <ac:spMk id="15" creationId="{4D3CE574-B98E-4BDE-8E92-135D7F6A7F7E}"/>
            </ac:spMkLst>
          </pc:spChg>
          <pc:spChg chg="mod">
            <ac:chgData name="Nicholas Francis" userId="f726a0ac-c10d-4bc3-9b08-8189137970b5" providerId="ADAL" clId="{2DBCCCC1-C45F-49A0-9F10-507C1A1BE870}" dt="2021-05-25T09:19:43.894" v="15"/>
            <ac:spMkLst>
              <pc:docMk/>
              <pc:sldMasterMk cId="92845122" sldId="2147483648"/>
              <pc:sldLayoutMk cId="28104894" sldId="2147483656"/>
              <ac:spMk id="21" creationId="{702F57D7-2EB7-4E1E-93D1-93600C608F59}"/>
            </ac:spMkLst>
          </pc:spChg>
          <pc:spChg chg="mod">
            <ac:chgData name="Nicholas Francis" userId="f726a0ac-c10d-4bc3-9b08-8189137970b5" providerId="ADAL" clId="{2DBCCCC1-C45F-49A0-9F10-507C1A1BE870}" dt="2021-05-25T09:19:51.286" v="23"/>
            <ac:spMkLst>
              <pc:docMk/>
              <pc:sldMasterMk cId="92845122" sldId="2147483648"/>
              <pc:sldLayoutMk cId="28104894" sldId="2147483656"/>
              <ac:spMk id="24" creationId="{828B0B2A-1BC9-48AA-93E6-055FF2831738}"/>
            </ac:spMkLst>
          </pc:spChg>
          <pc:grpChg chg="add mod">
            <ac:chgData name="Nicholas Francis" userId="f726a0ac-c10d-4bc3-9b08-8189137970b5" providerId="ADAL" clId="{2DBCCCC1-C45F-49A0-9F10-507C1A1BE870}" dt="2021-05-25T09:19:42.392" v="14" actId="1036"/>
            <ac:grpSpMkLst>
              <pc:docMk/>
              <pc:sldMasterMk cId="92845122" sldId="2147483648"/>
              <pc:sldLayoutMk cId="28104894" sldId="2147483656"/>
              <ac:grpSpMk id="14" creationId="{0D0AB8D9-95A1-4FFA-BFA8-D4B628C2BFBD}"/>
            </ac:grpSpMkLst>
          </pc:grpChg>
          <pc:grpChg chg="add mod">
            <ac:chgData name="Nicholas Francis" userId="f726a0ac-c10d-4bc3-9b08-8189137970b5" providerId="ADAL" clId="{2DBCCCC1-C45F-49A0-9F10-507C1A1BE870}" dt="2021-05-25T09:19:49.216" v="22" actId="1038"/>
            <ac:grpSpMkLst>
              <pc:docMk/>
              <pc:sldMasterMk cId="92845122" sldId="2147483648"/>
              <pc:sldLayoutMk cId="28104894" sldId="2147483656"/>
              <ac:grpSpMk id="20" creationId="{FF3995C6-9577-4B84-A8B6-1075329685E5}"/>
            </ac:grpSpMkLst>
          </pc:grpChg>
          <pc:grpChg chg="add mod">
            <ac:chgData name="Nicholas Francis" userId="f726a0ac-c10d-4bc3-9b08-8189137970b5" providerId="ADAL" clId="{2DBCCCC1-C45F-49A0-9F10-507C1A1BE870}" dt="2021-05-25T09:20:05.305" v="42" actId="1035"/>
            <ac:grpSpMkLst>
              <pc:docMk/>
              <pc:sldMasterMk cId="92845122" sldId="2147483648"/>
              <pc:sldLayoutMk cId="28104894" sldId="2147483656"/>
              <ac:grpSpMk id="23" creationId="{6732D76E-AE8F-4AD0-97F6-2A5962D35575}"/>
            </ac:grpSpMkLst>
          </pc:grpChg>
          <pc:picChg chg="mod">
            <ac:chgData name="Nicholas Francis" userId="f726a0ac-c10d-4bc3-9b08-8189137970b5" providerId="ADAL" clId="{2DBCCCC1-C45F-49A0-9F10-507C1A1BE870}" dt="2021-05-25T09:19:55.620" v="26" actId="1076"/>
            <ac:picMkLst>
              <pc:docMk/>
              <pc:sldMasterMk cId="92845122" sldId="2147483648"/>
              <pc:sldLayoutMk cId="28104894" sldId="2147483656"/>
              <ac:picMk id="10" creationId="{A66023A7-DFF2-43CE-B0EB-BC2FFF0F1649}"/>
            </ac:picMkLst>
          </pc:picChg>
          <pc:picChg chg="mod">
            <ac:chgData name="Nicholas Francis" userId="f726a0ac-c10d-4bc3-9b08-8189137970b5" providerId="ADAL" clId="{2DBCCCC1-C45F-49A0-9F10-507C1A1BE870}" dt="2021-05-25T09:19:21.877" v="3"/>
            <ac:picMkLst>
              <pc:docMk/>
              <pc:sldMasterMk cId="92845122" sldId="2147483648"/>
              <pc:sldLayoutMk cId="28104894" sldId="2147483656"/>
              <ac:picMk id="19" creationId="{8EBEF378-F918-42F8-9F69-01E83392F456}"/>
            </ac:picMkLst>
          </pc:picChg>
          <pc:picChg chg="mod">
            <ac:chgData name="Nicholas Francis" userId="f726a0ac-c10d-4bc3-9b08-8189137970b5" providerId="ADAL" clId="{2DBCCCC1-C45F-49A0-9F10-507C1A1BE870}" dt="2021-05-25T09:19:43.894" v="15"/>
            <ac:picMkLst>
              <pc:docMk/>
              <pc:sldMasterMk cId="92845122" sldId="2147483648"/>
              <pc:sldLayoutMk cId="28104894" sldId="2147483656"/>
              <ac:picMk id="22" creationId="{88CDAF6A-D0C7-44FD-B680-3761A46E2DFE}"/>
            </ac:picMkLst>
          </pc:picChg>
          <pc:picChg chg="mod">
            <ac:chgData name="Nicholas Francis" userId="f726a0ac-c10d-4bc3-9b08-8189137970b5" providerId="ADAL" clId="{2DBCCCC1-C45F-49A0-9F10-507C1A1BE870}" dt="2021-05-25T09:19:51.286" v="23"/>
            <ac:picMkLst>
              <pc:docMk/>
              <pc:sldMasterMk cId="92845122" sldId="2147483648"/>
              <pc:sldLayoutMk cId="28104894" sldId="2147483656"/>
              <ac:picMk id="25" creationId="{51BD99FF-57B2-4418-8D08-F7BE0F818DF2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61743-3DA3-4F3A-8709-ABC220A28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599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BF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249E3A-D4C3-44F8-ABBB-93259B8AF504}"/>
              </a:ext>
            </a:extLst>
          </p:cNvPr>
          <p:cNvSpPr/>
          <p:nvPr userDrawn="1"/>
        </p:nvSpPr>
        <p:spPr>
          <a:xfrm>
            <a:off x="0" y="-16625"/>
            <a:ext cx="12192000" cy="3468646"/>
          </a:xfrm>
          <a:prstGeom prst="rect">
            <a:avLst/>
          </a:prstGeom>
          <a:solidFill>
            <a:srgbClr val="762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Text, logo, company name&#10;&#10;Description automatically generated">
            <a:extLst>
              <a:ext uri="{FF2B5EF4-FFF2-40B4-BE49-F238E27FC236}">
                <a16:creationId xmlns:a16="http://schemas.microsoft.com/office/drawing/2014/main" id="{30FC485D-3320-4977-803D-5185E1CDCD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256" y="196593"/>
            <a:ext cx="4709744" cy="3075459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7EB11F29-3F99-4DFC-85B0-60E41E30B5A1}"/>
              </a:ext>
            </a:extLst>
          </p:cNvPr>
          <p:cNvSpPr txBox="1">
            <a:spLocks/>
          </p:cNvSpPr>
          <p:nvPr userDrawn="1"/>
        </p:nvSpPr>
        <p:spPr>
          <a:xfrm>
            <a:off x="563559" y="3875314"/>
            <a:ext cx="5530667" cy="28461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latin typeface="+mn-lt"/>
              </a:rPr>
              <a:t>Page 2 – 3: </a:t>
            </a:r>
            <a:r>
              <a:rPr lang="en-GB" sz="2000" b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Personalise your Big Promise Postcard</a:t>
            </a:r>
            <a:endParaRPr lang="en-GB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FC410E5-3D3A-44D8-A415-FD9F54E61DA9}"/>
              </a:ext>
            </a:extLst>
          </p:cNvPr>
          <p:cNvSpPr txBox="1">
            <a:spLocks/>
          </p:cNvSpPr>
          <p:nvPr userDrawn="1"/>
        </p:nvSpPr>
        <p:spPr>
          <a:xfrm>
            <a:off x="6792685" y="3875314"/>
            <a:ext cx="5530667" cy="28461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latin typeface="+mn-lt"/>
              </a:rPr>
              <a:t>Page 4 – 5: Hold up your Big Promise</a:t>
            </a:r>
            <a:endParaRPr lang="en-GB" sz="2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D9D50E-0245-419B-A9D0-06CAD101DE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9187" y="4497755"/>
            <a:ext cx="3715098" cy="2079171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F9061F90-BF66-4DA4-B1DA-2288B15ACE87}"/>
              </a:ext>
            </a:extLst>
          </p:cNvPr>
          <p:cNvSpPr txBox="1">
            <a:spLocks/>
          </p:cNvSpPr>
          <p:nvPr userDrawn="1"/>
        </p:nvSpPr>
        <p:spPr>
          <a:xfrm>
            <a:off x="563559" y="136526"/>
            <a:ext cx="6700365" cy="28461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+mn-lt"/>
              </a:rPr>
              <a:t>Personalise your Big Promise! </a:t>
            </a:r>
          </a:p>
          <a:p>
            <a:r>
              <a:rPr lang="en-US" sz="2000" b="1" dirty="0">
                <a:solidFill>
                  <a:schemeClr val="bg1"/>
                </a:solidFill>
                <a:latin typeface="+mn-lt"/>
              </a:rPr>
              <a:t>This document provides templates &amp; instructions of how to make your Big Promise Public!</a:t>
            </a:r>
            <a:br>
              <a:rPr lang="en-US" sz="2000" b="1" dirty="0">
                <a:solidFill>
                  <a:schemeClr val="bg1"/>
                </a:solidFill>
                <a:latin typeface="+mn-lt"/>
              </a:rPr>
            </a:br>
            <a:br>
              <a:rPr lang="en-US" sz="2000" b="1" dirty="0">
                <a:solidFill>
                  <a:schemeClr val="bg1"/>
                </a:solidFill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  <a:latin typeface="+mn-lt"/>
              </a:rPr>
              <a:t>We appreciate that your time is precious but ask you to take a few minutes to complete these posts in the interest of driving change for Race Equality through action, accountability and transparency.  </a:t>
            </a:r>
          </a:p>
          <a:p>
            <a:endParaRPr lang="en-US" sz="2000" b="1" dirty="0">
              <a:solidFill>
                <a:schemeClr val="bg1"/>
              </a:solidFill>
              <a:latin typeface="+mn-lt"/>
            </a:endParaRPr>
          </a:p>
          <a:p>
            <a:endParaRPr lang="en-US" sz="2000" b="1" dirty="0">
              <a:solidFill>
                <a:schemeClr val="bg1"/>
              </a:solidFill>
              <a:latin typeface="+mn-lt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+mn-lt"/>
              </a:rPr>
              <a:t>Two different ways to personalise:</a:t>
            </a:r>
          </a:p>
        </p:txBody>
      </p:sp>
      <p:pic>
        <p:nvPicPr>
          <p:cNvPr id="4" name="Picture 3" descr="A picture containing timeline&#10;&#10;Description automatically generated">
            <a:extLst>
              <a:ext uri="{FF2B5EF4-FFF2-40B4-BE49-F238E27FC236}">
                <a16:creationId xmlns:a16="http://schemas.microsoft.com/office/drawing/2014/main" id="{FAFA2939-561D-4C5C-AEDB-C44097A69C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6" t="26060" b="26806"/>
          <a:stretch/>
        </p:blipFill>
        <p:spPr>
          <a:xfrm>
            <a:off x="621749" y="4495800"/>
            <a:ext cx="4206880" cy="208112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EF18C6C-3B4F-48CC-8DE0-E2D2EA201A51}"/>
              </a:ext>
            </a:extLst>
          </p:cNvPr>
          <p:cNvGrpSpPr/>
          <p:nvPr userDrawn="1"/>
        </p:nvGrpSpPr>
        <p:grpSpPr>
          <a:xfrm>
            <a:off x="563559" y="5298394"/>
            <a:ext cx="1263168" cy="1261906"/>
            <a:chOff x="530309" y="5281769"/>
            <a:chExt cx="1263168" cy="126190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B4EBB5F-38B8-4358-B2D7-0C038F679027}"/>
                </a:ext>
              </a:extLst>
            </p:cNvPr>
            <p:cNvSpPr/>
            <p:nvPr userDrawn="1"/>
          </p:nvSpPr>
          <p:spPr>
            <a:xfrm>
              <a:off x="706582" y="6276109"/>
              <a:ext cx="911133" cy="267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 descr="Text&#10;&#10;Description automatically generated">
              <a:extLst>
                <a:ext uri="{FF2B5EF4-FFF2-40B4-BE49-F238E27FC236}">
                  <a16:creationId xmlns:a16="http://schemas.microsoft.com/office/drawing/2014/main" id="{C0588E1B-7343-49CA-997F-524D4CA693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28"/>
            <a:stretch/>
          </p:blipFill>
          <p:spPr>
            <a:xfrm>
              <a:off x="530309" y="5281769"/>
              <a:ext cx="1263168" cy="1160596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D180DCB-2690-44B0-9280-3D9FD8565E32}"/>
              </a:ext>
            </a:extLst>
          </p:cNvPr>
          <p:cNvGrpSpPr/>
          <p:nvPr userDrawn="1"/>
        </p:nvGrpSpPr>
        <p:grpSpPr>
          <a:xfrm>
            <a:off x="8563176" y="5413062"/>
            <a:ext cx="580826" cy="580246"/>
            <a:chOff x="530309" y="5281769"/>
            <a:chExt cx="1263168" cy="126190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6CC5839-3109-4F3E-A957-233CC4F74592}"/>
                </a:ext>
              </a:extLst>
            </p:cNvPr>
            <p:cNvSpPr/>
            <p:nvPr userDrawn="1"/>
          </p:nvSpPr>
          <p:spPr>
            <a:xfrm>
              <a:off x="706582" y="6276109"/>
              <a:ext cx="911133" cy="267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821CEB37-A205-40D6-9501-769BD02A321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28"/>
            <a:stretch/>
          </p:blipFill>
          <p:spPr>
            <a:xfrm>
              <a:off x="530309" y="5281769"/>
              <a:ext cx="1263168" cy="11605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946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7DB4021-1ADA-4B27-828D-E9276B62FCC3}"/>
              </a:ext>
            </a:extLst>
          </p:cNvPr>
          <p:cNvSpPr/>
          <p:nvPr userDrawn="1"/>
        </p:nvSpPr>
        <p:spPr>
          <a:xfrm>
            <a:off x="8663367" y="0"/>
            <a:ext cx="3528633" cy="6858000"/>
          </a:xfrm>
          <a:prstGeom prst="rect">
            <a:avLst/>
          </a:prstGeom>
          <a:solidFill>
            <a:srgbClr val="00B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EA6D0A-77C2-42F4-B314-AEE679EA8176}"/>
              </a:ext>
            </a:extLst>
          </p:cNvPr>
          <p:cNvSpPr/>
          <p:nvPr userDrawn="1"/>
        </p:nvSpPr>
        <p:spPr>
          <a:xfrm>
            <a:off x="1523500" y="1269808"/>
            <a:ext cx="679318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/>
              <a:t>On the following page, copy and paste your submitted promise into the text box provided then </a:t>
            </a:r>
            <a:r>
              <a:rPr lang="en-US" sz="1600" b="1" dirty="0"/>
              <a:t>Post</a:t>
            </a:r>
            <a:r>
              <a:rPr lang="en-US" sz="1600" dirty="0"/>
              <a:t> or </a:t>
            </a:r>
            <a:r>
              <a:rPr lang="en-US" sz="1600" b="1" dirty="0"/>
              <a:t>Print</a:t>
            </a:r>
            <a:r>
              <a:rPr lang="en-US" sz="1600" b="0" dirty="0"/>
              <a:t>, finally </a:t>
            </a:r>
            <a:r>
              <a:rPr lang="en-US" sz="1600" b="1" dirty="0"/>
              <a:t>Share </a:t>
            </a:r>
            <a:r>
              <a:rPr lang="en-US" sz="1600" b="0" dirty="0"/>
              <a:t>following the steps below. </a:t>
            </a:r>
            <a:endParaRPr lang="en-US" sz="1600" b="1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0" indent="0">
              <a:buFont typeface="+mj-lt"/>
              <a:buNone/>
            </a:pPr>
            <a:r>
              <a:rPr lang="en-US" sz="1600" b="1" dirty="0"/>
              <a:t>Post or Preserve a visual reminder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While on the following page, click on File and Save 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Select .JPEG from the file format drop down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Enter desired file name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When prompted as to which slide you would like to export, select ‘just this one’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Click Save</a:t>
            </a:r>
          </a:p>
          <a:p>
            <a:pPr marL="0" indent="0">
              <a:buFont typeface="+mj-lt"/>
              <a:buNone/>
            </a:pPr>
            <a:endParaRPr lang="en-US" sz="1600" b="1" dirty="0"/>
          </a:p>
          <a:p>
            <a:pPr marL="0" indent="0">
              <a:buFont typeface="+mj-lt"/>
              <a:buNone/>
            </a:pPr>
            <a:r>
              <a:rPr lang="en-US" sz="1600" b="0" dirty="0"/>
              <a:t>Or </a:t>
            </a:r>
            <a:r>
              <a:rPr lang="en-US" sz="1600" b="1" dirty="0"/>
              <a:t>Print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File </a:t>
            </a:r>
            <a:r>
              <a:rPr lang="en-US" sz="1600" dirty="0">
                <a:sym typeface="Wingdings" panose="05000000000000000000" pitchFamily="2" charset="2"/>
              </a:rPr>
              <a:t>-&gt; Print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/>
              <a:t>Under ‘settings’ put page number as 3 then select print.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/>
              <a:t>Take a photo of you holding up your printed promise.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/>
              <a:t>Share on social media as per below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600" dirty="0"/>
          </a:p>
          <a:p>
            <a:pPr marL="0" indent="0">
              <a:buFont typeface="+mj-lt"/>
              <a:buNone/>
            </a:pPr>
            <a:r>
              <a:rPr lang="en-US" sz="1600" b="0" dirty="0"/>
              <a:t>Finally, </a:t>
            </a:r>
            <a:r>
              <a:rPr lang="en-US" sz="1600" b="1" dirty="0"/>
              <a:t>Share</a:t>
            </a:r>
          </a:p>
          <a:p>
            <a:pPr marL="0" indent="0">
              <a:buFont typeface="+mj-lt"/>
              <a:buNone/>
            </a:pPr>
            <a:r>
              <a:rPr lang="en-US" sz="1600" dirty="0"/>
              <a:t>          Upload your promise to social media and don’t forget to tag us: </a:t>
            </a:r>
          </a:p>
          <a:p>
            <a:pPr lvl="1"/>
            <a:r>
              <a:rPr lang="en-US" sz="1600" dirty="0"/>
              <a:t>#RaceEqualityWeek #TheBigPromise</a:t>
            </a:r>
            <a:br>
              <a:rPr lang="en-US" sz="1600" dirty="0"/>
            </a:br>
            <a:r>
              <a:rPr lang="en-US" sz="1600" dirty="0"/>
              <a:t>LinkedIn &amp; Facebook: @Race Equality Matters</a:t>
            </a:r>
            <a:br>
              <a:rPr lang="en-US" sz="1600" dirty="0"/>
            </a:br>
            <a:r>
              <a:rPr lang="en-US" sz="1600" dirty="0"/>
              <a:t>Twitter &amp; Instagram: @RaceEquality_UK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  <p:pic>
        <p:nvPicPr>
          <p:cNvPr id="6" name="Picture 5" descr="Text, logo, company name&#10;&#10;Description automatically generated">
            <a:extLst>
              <a:ext uri="{FF2B5EF4-FFF2-40B4-BE49-F238E27FC236}">
                <a16:creationId xmlns:a16="http://schemas.microsoft.com/office/drawing/2014/main" id="{7A8C6F79-8D69-4FFF-BCDA-8271E8AD1C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523" y="0"/>
            <a:ext cx="3267386" cy="2133600"/>
          </a:xfrm>
          <a:prstGeom prst="rect">
            <a:avLst/>
          </a:prstGeom>
        </p:spPr>
      </p:pic>
      <p:sp>
        <p:nvSpPr>
          <p:cNvPr id="8" name="Title 32">
            <a:extLst>
              <a:ext uri="{FF2B5EF4-FFF2-40B4-BE49-F238E27FC236}">
                <a16:creationId xmlns:a16="http://schemas.microsoft.com/office/drawing/2014/main" id="{A397F400-4984-4C22-A78A-3CED9B9241B8}"/>
              </a:ext>
            </a:extLst>
          </p:cNvPr>
          <p:cNvSpPr txBox="1">
            <a:spLocks/>
          </p:cNvSpPr>
          <p:nvPr userDrawn="1"/>
        </p:nvSpPr>
        <p:spPr>
          <a:xfrm>
            <a:off x="9378002" y="1813408"/>
            <a:ext cx="2084655" cy="6403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+mn-lt"/>
              </a:rPr>
              <a:t>Examples:</a:t>
            </a:r>
            <a:br>
              <a:rPr lang="en-US" sz="2400" b="1" dirty="0">
                <a:solidFill>
                  <a:schemeClr val="bg1"/>
                </a:solidFill>
                <a:latin typeface="+mn-lt"/>
              </a:rPr>
            </a:br>
            <a:br>
              <a:rPr lang="en-US" sz="3200" b="1" dirty="0">
                <a:solidFill>
                  <a:schemeClr val="bg1"/>
                </a:solidFill>
                <a:latin typeface="+mn-lt"/>
              </a:rPr>
            </a:br>
            <a:br>
              <a:rPr lang="en-US" sz="3200" b="1" dirty="0">
                <a:solidFill>
                  <a:schemeClr val="bg1"/>
                </a:solidFill>
              </a:rPr>
            </a:br>
            <a:br>
              <a:rPr lang="en-US" sz="3200" b="1" dirty="0">
                <a:solidFill>
                  <a:schemeClr val="bg1"/>
                </a:solidFill>
              </a:rPr>
            </a:b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A7D093-87F4-4E7F-BEFC-971D9369CBF2}"/>
              </a:ext>
            </a:extLst>
          </p:cNvPr>
          <p:cNvSpPr/>
          <p:nvPr userDrawn="1"/>
        </p:nvSpPr>
        <p:spPr>
          <a:xfrm>
            <a:off x="1523500" y="482025"/>
            <a:ext cx="6736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PERONALISE YOUR BIG PROMISE POSTCARD</a:t>
            </a:r>
            <a:endParaRPr lang="en-GB" sz="1600" dirty="0"/>
          </a:p>
        </p:txBody>
      </p:sp>
      <p:pic>
        <p:nvPicPr>
          <p:cNvPr id="14" name="Picture 13" descr="A picture containing whiteboard&#10;&#10;Description automatically generated">
            <a:extLst>
              <a:ext uri="{FF2B5EF4-FFF2-40B4-BE49-F238E27FC236}">
                <a16:creationId xmlns:a16="http://schemas.microsoft.com/office/drawing/2014/main" id="{6E316647-CFD4-472D-BF63-1BB0503FC0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85" t="26442" b="26666"/>
          <a:stretch/>
        </p:blipFill>
        <p:spPr>
          <a:xfrm rot="21282206">
            <a:off x="8940981" y="5288767"/>
            <a:ext cx="2636430" cy="1299417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FEF5A18-3908-43D4-ABF1-72BF00779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31" t="25341" b="27222"/>
          <a:stretch/>
        </p:blipFill>
        <p:spPr>
          <a:xfrm rot="612694">
            <a:off x="9188251" y="3974107"/>
            <a:ext cx="2686304" cy="1353232"/>
          </a:xfrm>
          <a:prstGeom prst="rect">
            <a:avLst/>
          </a:prstGeom>
        </p:spPr>
      </p:pic>
      <p:pic>
        <p:nvPicPr>
          <p:cNvPr id="13" name="Picture 1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96210C74-05BB-4CE8-9E83-3CC6413291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6" t="26060" b="26806"/>
          <a:stretch/>
        </p:blipFill>
        <p:spPr>
          <a:xfrm rot="21328305">
            <a:off x="8971700" y="2603808"/>
            <a:ext cx="2645988" cy="130895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B23C360-BCB6-4223-99A4-D33BCCBAC3F2}"/>
              </a:ext>
            </a:extLst>
          </p:cNvPr>
          <p:cNvGrpSpPr/>
          <p:nvPr userDrawn="1"/>
        </p:nvGrpSpPr>
        <p:grpSpPr>
          <a:xfrm>
            <a:off x="0" y="-63779"/>
            <a:ext cx="1707826" cy="1706120"/>
            <a:chOff x="530309" y="5281769"/>
            <a:chExt cx="1263168" cy="126190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4F5E625-3074-4023-AE7D-FE78865935A6}"/>
                </a:ext>
              </a:extLst>
            </p:cNvPr>
            <p:cNvSpPr/>
            <p:nvPr userDrawn="1"/>
          </p:nvSpPr>
          <p:spPr>
            <a:xfrm>
              <a:off x="706582" y="6276109"/>
              <a:ext cx="911133" cy="267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 descr="Text&#10;&#10;Description automatically generated">
              <a:extLst>
                <a:ext uri="{FF2B5EF4-FFF2-40B4-BE49-F238E27FC236}">
                  <a16:creationId xmlns:a16="http://schemas.microsoft.com/office/drawing/2014/main" id="{F41BB020-3AC8-45B3-922B-A3328D30D46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28"/>
            <a:stretch/>
          </p:blipFill>
          <p:spPr>
            <a:xfrm>
              <a:off x="530309" y="5281769"/>
              <a:ext cx="1263168" cy="1160596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5F83B7-8728-49D8-9545-259641B0817F}"/>
              </a:ext>
            </a:extLst>
          </p:cNvPr>
          <p:cNvGrpSpPr/>
          <p:nvPr userDrawn="1"/>
        </p:nvGrpSpPr>
        <p:grpSpPr>
          <a:xfrm rot="21401829">
            <a:off x="8932785" y="3159918"/>
            <a:ext cx="821092" cy="820271"/>
            <a:chOff x="530309" y="5281769"/>
            <a:chExt cx="1263168" cy="126190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36B38ED-5455-45BF-A2AA-6B9873EBD38F}"/>
                </a:ext>
              </a:extLst>
            </p:cNvPr>
            <p:cNvSpPr/>
            <p:nvPr userDrawn="1"/>
          </p:nvSpPr>
          <p:spPr>
            <a:xfrm>
              <a:off x="706582" y="6276109"/>
              <a:ext cx="911133" cy="267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 descr="Text&#10;&#10;Description automatically generated">
              <a:extLst>
                <a:ext uri="{FF2B5EF4-FFF2-40B4-BE49-F238E27FC236}">
                  <a16:creationId xmlns:a16="http://schemas.microsoft.com/office/drawing/2014/main" id="{15A57FD3-DD7D-4AA8-88E4-7FA7AC4BF25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28"/>
            <a:stretch/>
          </p:blipFill>
          <p:spPr>
            <a:xfrm>
              <a:off x="530309" y="5281769"/>
              <a:ext cx="1263168" cy="1160596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19AF826-D227-485A-91C1-EF92A16FEF94}"/>
              </a:ext>
            </a:extLst>
          </p:cNvPr>
          <p:cNvGrpSpPr/>
          <p:nvPr userDrawn="1"/>
        </p:nvGrpSpPr>
        <p:grpSpPr>
          <a:xfrm rot="21306288">
            <a:off x="8921513" y="5859231"/>
            <a:ext cx="821092" cy="820271"/>
            <a:chOff x="530309" y="5281769"/>
            <a:chExt cx="1263168" cy="126190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F5F71F-4CBE-4513-81A9-4D757073696F}"/>
                </a:ext>
              </a:extLst>
            </p:cNvPr>
            <p:cNvSpPr/>
            <p:nvPr userDrawn="1"/>
          </p:nvSpPr>
          <p:spPr>
            <a:xfrm>
              <a:off x="706582" y="6276109"/>
              <a:ext cx="911133" cy="267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4" name="Picture 23" descr="Text&#10;&#10;Description automatically generated">
              <a:extLst>
                <a:ext uri="{FF2B5EF4-FFF2-40B4-BE49-F238E27FC236}">
                  <a16:creationId xmlns:a16="http://schemas.microsoft.com/office/drawing/2014/main" id="{36EE2A97-7275-4EB1-9FF8-AEF88720F1C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28"/>
            <a:stretch/>
          </p:blipFill>
          <p:spPr>
            <a:xfrm>
              <a:off x="530309" y="5281769"/>
              <a:ext cx="1263168" cy="1160596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2427F90-032D-4AF4-B09E-7F9C4DA2EF2C}"/>
              </a:ext>
            </a:extLst>
          </p:cNvPr>
          <p:cNvGrpSpPr/>
          <p:nvPr userDrawn="1"/>
        </p:nvGrpSpPr>
        <p:grpSpPr>
          <a:xfrm rot="670442">
            <a:off x="9096710" y="4331267"/>
            <a:ext cx="802738" cy="801935"/>
            <a:chOff x="530309" y="5281769"/>
            <a:chExt cx="1263168" cy="126190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89FAC0D-7949-423F-B831-EDF8B99EB474}"/>
                </a:ext>
              </a:extLst>
            </p:cNvPr>
            <p:cNvSpPr/>
            <p:nvPr userDrawn="1"/>
          </p:nvSpPr>
          <p:spPr>
            <a:xfrm>
              <a:off x="706582" y="6276109"/>
              <a:ext cx="911133" cy="267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7" name="Picture 26" descr="Text&#10;&#10;Description automatically generated">
              <a:extLst>
                <a:ext uri="{FF2B5EF4-FFF2-40B4-BE49-F238E27FC236}">
                  <a16:creationId xmlns:a16="http://schemas.microsoft.com/office/drawing/2014/main" id="{91A946BA-F253-4124-A0C9-91B425FA8B7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28"/>
            <a:stretch/>
          </p:blipFill>
          <p:spPr>
            <a:xfrm>
              <a:off x="530309" y="5281769"/>
              <a:ext cx="1263168" cy="11605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160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E7893C-A0FB-49D8-85DC-D5C628D8D3E3}"/>
              </a:ext>
            </a:extLst>
          </p:cNvPr>
          <p:cNvSpPr/>
          <p:nvPr userDrawn="1"/>
        </p:nvSpPr>
        <p:spPr>
          <a:xfrm>
            <a:off x="8663367" y="0"/>
            <a:ext cx="3528633" cy="6858000"/>
          </a:xfrm>
          <a:prstGeom prst="rect">
            <a:avLst/>
          </a:prstGeom>
          <a:solidFill>
            <a:srgbClr val="00B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B5B024-83BE-4719-99A7-5D24917B1AE6}"/>
              </a:ext>
            </a:extLst>
          </p:cNvPr>
          <p:cNvSpPr/>
          <p:nvPr userDrawn="1"/>
        </p:nvSpPr>
        <p:spPr>
          <a:xfrm>
            <a:off x="1630188" y="906553"/>
            <a:ext cx="7018471" cy="600164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sz="1600" dirty="0"/>
              <a:t>No printer? No problem. Use the trick below to #HoldUpYourBigPromise.</a:t>
            </a:r>
          </a:p>
          <a:p>
            <a:endParaRPr lang="en-US" sz="1600" dirty="0"/>
          </a:p>
          <a:p>
            <a:r>
              <a:rPr lang="en-US" sz="1600" dirty="0"/>
              <a:t>1. On the following page, copy and paste your submitted promise into the text box placeholder provided.</a:t>
            </a:r>
          </a:p>
          <a:p>
            <a:endParaRPr lang="en-US" sz="1600" dirty="0"/>
          </a:p>
          <a:p>
            <a:r>
              <a:rPr lang="en-US" sz="1600" dirty="0"/>
              <a:t>2. Take a picture of your self holding up your imaginary promise and insert it into the image placeholder by clicking on the image icon and selecting your saved file. </a:t>
            </a:r>
          </a:p>
          <a:p>
            <a:endParaRPr lang="en-US" sz="1600" dirty="0"/>
          </a:p>
          <a:p>
            <a:r>
              <a:rPr lang="en-US" sz="1600" dirty="0"/>
              <a:t>3. You may need to reposition your promise card so it looks as if you are holding it up. </a:t>
            </a:r>
          </a:p>
          <a:p>
            <a:endParaRPr lang="en-US" sz="1600" dirty="0"/>
          </a:p>
          <a:p>
            <a:r>
              <a:rPr lang="en-US" sz="1600" dirty="0"/>
              <a:t>4. Save as a .jpeg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While on the following page, click on File and Save 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Select .JPEG from the file format drop down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Enter desired file name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When prompted as to which slide you would like to export, select ‘just this one’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Click Save</a:t>
            </a:r>
          </a:p>
          <a:p>
            <a:endParaRPr lang="en-US" sz="1600" dirty="0"/>
          </a:p>
          <a:p>
            <a:r>
              <a:rPr lang="en-US" sz="1600" dirty="0"/>
              <a:t>5. Upload your promise to social media and don’t forget to tag us: </a:t>
            </a:r>
          </a:p>
          <a:p>
            <a:pPr lvl="1"/>
            <a:r>
              <a:rPr lang="en-US" sz="1600" dirty="0"/>
              <a:t>	#RaceEqualityWeek</a:t>
            </a:r>
          </a:p>
          <a:p>
            <a:pPr lvl="1"/>
            <a:r>
              <a:rPr lang="en-US" sz="1600" dirty="0"/>
              <a:t>	#TheBigPromise , #HoldUpYourPromise</a:t>
            </a:r>
            <a:br>
              <a:rPr lang="en-US" sz="1600" dirty="0"/>
            </a:br>
            <a:r>
              <a:rPr lang="en-US" sz="1600" dirty="0"/>
              <a:t>	LinkedIn &amp; Facebook: @Race Equality Matters</a:t>
            </a:r>
            <a:br>
              <a:rPr lang="en-US" sz="1600" dirty="0"/>
            </a:br>
            <a:r>
              <a:rPr lang="en-US" sz="1600" dirty="0"/>
              <a:t>	Twitter &amp; Instagram: @RaceEquality_UK</a:t>
            </a:r>
            <a:endParaRPr lang="en-GB" sz="1600" dirty="0"/>
          </a:p>
        </p:txBody>
      </p:sp>
      <p:pic>
        <p:nvPicPr>
          <p:cNvPr id="6" name="Picture 5" descr="Text, logo, company name&#10;&#10;Description automatically generated">
            <a:extLst>
              <a:ext uri="{FF2B5EF4-FFF2-40B4-BE49-F238E27FC236}">
                <a16:creationId xmlns:a16="http://schemas.microsoft.com/office/drawing/2014/main" id="{54344D17-3C5B-4231-A525-B9E117ADA6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367" y="0"/>
            <a:ext cx="3528633" cy="2304193"/>
          </a:xfrm>
          <a:prstGeom prst="rect">
            <a:avLst/>
          </a:prstGeom>
        </p:spPr>
      </p:pic>
      <p:sp>
        <p:nvSpPr>
          <p:cNvPr id="8" name="Title 32">
            <a:extLst>
              <a:ext uri="{FF2B5EF4-FFF2-40B4-BE49-F238E27FC236}">
                <a16:creationId xmlns:a16="http://schemas.microsoft.com/office/drawing/2014/main" id="{538092E9-0B69-47BE-9F71-88D5D233B6B4}"/>
              </a:ext>
            </a:extLst>
          </p:cNvPr>
          <p:cNvSpPr txBox="1">
            <a:spLocks/>
          </p:cNvSpPr>
          <p:nvPr userDrawn="1"/>
        </p:nvSpPr>
        <p:spPr>
          <a:xfrm>
            <a:off x="9378002" y="1813408"/>
            <a:ext cx="2084655" cy="6403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+mn-lt"/>
              </a:rPr>
              <a:t>Examples:</a:t>
            </a:r>
            <a:br>
              <a:rPr lang="en-US" sz="2400" b="1" dirty="0">
                <a:solidFill>
                  <a:schemeClr val="bg1"/>
                </a:solidFill>
                <a:latin typeface="+mn-lt"/>
              </a:rPr>
            </a:br>
            <a:br>
              <a:rPr lang="en-US" sz="3200" b="1" dirty="0">
                <a:solidFill>
                  <a:schemeClr val="bg1"/>
                </a:solidFill>
                <a:latin typeface="+mn-lt"/>
              </a:rPr>
            </a:br>
            <a:br>
              <a:rPr lang="en-US" sz="3200" b="1" dirty="0">
                <a:solidFill>
                  <a:schemeClr val="bg1"/>
                </a:solidFill>
              </a:rPr>
            </a:br>
            <a:br>
              <a:rPr lang="en-US" sz="3200" b="1" dirty="0">
                <a:solidFill>
                  <a:schemeClr val="bg1"/>
                </a:solidFill>
              </a:rPr>
            </a:br>
            <a:endParaRPr lang="en-GB" sz="3200" b="1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B65FCE-0E6C-4281-B407-C866AAE908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12611">
            <a:off x="8860669" y="5303369"/>
            <a:ext cx="2225933" cy="12564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6023A7-DFF2-43CE-B0EB-BC2FFF0F16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2718">
            <a:off x="9535286" y="3929352"/>
            <a:ext cx="2530114" cy="14060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134A9D-C593-4D3B-9FBB-B1AE1AF46C4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27042">
            <a:off x="8865181" y="2468828"/>
            <a:ext cx="2408649" cy="134801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54A3D8D-A985-4698-B24C-67F232F7BEE0}"/>
              </a:ext>
            </a:extLst>
          </p:cNvPr>
          <p:cNvSpPr/>
          <p:nvPr userDrawn="1"/>
        </p:nvSpPr>
        <p:spPr>
          <a:xfrm>
            <a:off x="1630188" y="284171"/>
            <a:ext cx="51697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HOLD UP YOUR BIG PROMISE</a:t>
            </a:r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0950839-BAC5-4932-BD08-5F4974BB542E}"/>
              </a:ext>
            </a:extLst>
          </p:cNvPr>
          <p:cNvGrpSpPr/>
          <p:nvPr userDrawn="1"/>
        </p:nvGrpSpPr>
        <p:grpSpPr>
          <a:xfrm>
            <a:off x="0" y="-63779"/>
            <a:ext cx="1707826" cy="1706120"/>
            <a:chOff x="530309" y="5281769"/>
            <a:chExt cx="1263168" cy="126190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C1FDD52-3BB3-49E5-B9EA-EC1CD1802C20}"/>
                </a:ext>
              </a:extLst>
            </p:cNvPr>
            <p:cNvSpPr/>
            <p:nvPr userDrawn="1"/>
          </p:nvSpPr>
          <p:spPr>
            <a:xfrm>
              <a:off x="706582" y="6276109"/>
              <a:ext cx="911133" cy="267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17" descr="Text&#10;&#10;Description automatically generated">
              <a:extLst>
                <a:ext uri="{FF2B5EF4-FFF2-40B4-BE49-F238E27FC236}">
                  <a16:creationId xmlns:a16="http://schemas.microsoft.com/office/drawing/2014/main" id="{514CE167-7044-47C0-8E8D-9FCCECDC8F0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28"/>
            <a:stretch/>
          </p:blipFill>
          <p:spPr>
            <a:xfrm>
              <a:off x="530309" y="5281769"/>
              <a:ext cx="1263168" cy="1160596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0AB8D9-95A1-4FFA-BFA8-D4B628C2BFBD}"/>
              </a:ext>
            </a:extLst>
          </p:cNvPr>
          <p:cNvGrpSpPr/>
          <p:nvPr userDrawn="1"/>
        </p:nvGrpSpPr>
        <p:grpSpPr>
          <a:xfrm rot="20934353">
            <a:off x="9986942" y="3051795"/>
            <a:ext cx="391135" cy="390744"/>
            <a:chOff x="530309" y="5281769"/>
            <a:chExt cx="1263168" cy="126190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D3CE574-B98E-4BDE-8E92-135D7F6A7F7E}"/>
                </a:ext>
              </a:extLst>
            </p:cNvPr>
            <p:cNvSpPr/>
            <p:nvPr userDrawn="1"/>
          </p:nvSpPr>
          <p:spPr>
            <a:xfrm>
              <a:off x="706582" y="6276109"/>
              <a:ext cx="911133" cy="267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 descr="Text&#10;&#10;Description automatically generated">
              <a:extLst>
                <a:ext uri="{FF2B5EF4-FFF2-40B4-BE49-F238E27FC236}">
                  <a16:creationId xmlns:a16="http://schemas.microsoft.com/office/drawing/2014/main" id="{8EBEF378-F918-42F8-9F69-01E83392F45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28"/>
            <a:stretch/>
          </p:blipFill>
          <p:spPr>
            <a:xfrm>
              <a:off x="530309" y="5281769"/>
              <a:ext cx="1263168" cy="1160596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F3995C6-9577-4B84-A8B6-1075329685E5}"/>
              </a:ext>
            </a:extLst>
          </p:cNvPr>
          <p:cNvGrpSpPr/>
          <p:nvPr userDrawn="1"/>
        </p:nvGrpSpPr>
        <p:grpSpPr>
          <a:xfrm rot="20934353">
            <a:off x="9887975" y="5819756"/>
            <a:ext cx="391135" cy="390744"/>
            <a:chOff x="530309" y="5281769"/>
            <a:chExt cx="1263168" cy="126190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02F57D7-2EB7-4E1E-93D1-93600C608F59}"/>
                </a:ext>
              </a:extLst>
            </p:cNvPr>
            <p:cNvSpPr/>
            <p:nvPr userDrawn="1"/>
          </p:nvSpPr>
          <p:spPr>
            <a:xfrm>
              <a:off x="706582" y="6276109"/>
              <a:ext cx="911133" cy="267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21" descr="Text&#10;&#10;Description automatically generated">
              <a:extLst>
                <a:ext uri="{FF2B5EF4-FFF2-40B4-BE49-F238E27FC236}">
                  <a16:creationId xmlns:a16="http://schemas.microsoft.com/office/drawing/2014/main" id="{88CDAF6A-D0C7-44FD-B680-3761A46E2DF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28"/>
            <a:stretch/>
          </p:blipFill>
          <p:spPr>
            <a:xfrm>
              <a:off x="530309" y="5281769"/>
              <a:ext cx="1263168" cy="1160596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732D76E-AE8F-4AD0-97F6-2A5962D35575}"/>
              </a:ext>
            </a:extLst>
          </p:cNvPr>
          <p:cNvGrpSpPr/>
          <p:nvPr userDrawn="1"/>
        </p:nvGrpSpPr>
        <p:grpSpPr>
          <a:xfrm rot="547510">
            <a:off x="10679669" y="4574643"/>
            <a:ext cx="391135" cy="390744"/>
            <a:chOff x="530309" y="5281769"/>
            <a:chExt cx="1263168" cy="126190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28B0B2A-1BC9-48AA-93E6-055FF2831738}"/>
                </a:ext>
              </a:extLst>
            </p:cNvPr>
            <p:cNvSpPr/>
            <p:nvPr userDrawn="1"/>
          </p:nvSpPr>
          <p:spPr>
            <a:xfrm>
              <a:off x="706582" y="6276109"/>
              <a:ext cx="911133" cy="267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 descr="Text&#10;&#10;Description automatically generated">
              <a:extLst>
                <a:ext uri="{FF2B5EF4-FFF2-40B4-BE49-F238E27FC236}">
                  <a16:creationId xmlns:a16="http://schemas.microsoft.com/office/drawing/2014/main" id="{51BD99FF-57B2-4418-8D08-F7BE0F818D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28"/>
            <a:stretch/>
          </p:blipFill>
          <p:spPr>
            <a:xfrm>
              <a:off x="530309" y="5281769"/>
              <a:ext cx="1263168" cy="11605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04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F0B5C50-9604-4829-8077-43A66F2F4C3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3EB3AA6A-3E31-4B6F-8315-3144AA8ECD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05057" y="1788795"/>
            <a:ext cx="4223657" cy="133145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4766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8C984C2-3F62-47B9-9926-29C4B4017B3D}"/>
              </a:ext>
            </a:extLst>
          </p:cNvPr>
          <p:cNvSpPr/>
          <p:nvPr userDrawn="1"/>
        </p:nvSpPr>
        <p:spPr>
          <a:xfrm>
            <a:off x="-1555" y="-81279"/>
            <a:ext cx="44984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449427-CA2C-424E-A23C-7B4D49DE6921}"/>
              </a:ext>
            </a:extLst>
          </p:cNvPr>
          <p:cNvSpPr/>
          <p:nvPr userDrawn="1"/>
        </p:nvSpPr>
        <p:spPr>
          <a:xfrm>
            <a:off x="-1555" y="2611751"/>
            <a:ext cx="12193555" cy="4246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artial Circle 12">
            <a:extLst>
              <a:ext uri="{FF2B5EF4-FFF2-40B4-BE49-F238E27FC236}">
                <a16:creationId xmlns:a16="http://schemas.microsoft.com/office/drawing/2014/main" id="{4FC29F77-BC94-4FD5-9A31-F6D3B11538A6}"/>
              </a:ext>
            </a:extLst>
          </p:cNvPr>
          <p:cNvSpPr/>
          <p:nvPr userDrawn="1"/>
        </p:nvSpPr>
        <p:spPr>
          <a:xfrm>
            <a:off x="-6222526" y="-4436745"/>
            <a:ext cx="12144620" cy="8561075"/>
          </a:xfrm>
          <a:prstGeom prst="pie">
            <a:avLst>
              <a:gd name="adj1" fmla="val 21595048"/>
              <a:gd name="adj2" fmla="val 5374620"/>
            </a:avLst>
          </a:prstGeom>
          <a:solidFill>
            <a:srgbClr val="762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9" name="Picture 8" descr="Text, logo, company name&#10;&#10;Description automatically generated">
            <a:extLst>
              <a:ext uri="{FF2B5EF4-FFF2-40B4-BE49-F238E27FC236}">
                <a16:creationId xmlns:a16="http://schemas.microsoft.com/office/drawing/2014/main" id="{7DEEF290-4D79-45CC-BA4A-12B43F607E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216" y="-7307"/>
            <a:ext cx="5262349" cy="34363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1766CCE-557C-4F66-B2DC-311CEFFC5443}"/>
              </a:ext>
            </a:extLst>
          </p:cNvPr>
          <p:cNvSpPr txBox="1"/>
          <p:nvPr userDrawn="1"/>
        </p:nvSpPr>
        <p:spPr>
          <a:xfrm>
            <a:off x="6058157" y="589492"/>
            <a:ext cx="59977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I’ve made mine. </a:t>
            </a:r>
          </a:p>
          <a:p>
            <a:r>
              <a:rPr lang="en-US" sz="4800" b="1" dirty="0">
                <a:solidFill>
                  <a:schemeClr val="bg1"/>
                </a:solidFill>
              </a:rPr>
              <a:t>Will you make yours? </a:t>
            </a:r>
            <a:endParaRPr lang="en-GB" sz="4800" b="1" dirty="0">
              <a:solidFill>
                <a:schemeClr val="bg1"/>
              </a:solidFill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56A495A-AB8B-4ADC-9501-2E1476183C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81476" y="2941320"/>
            <a:ext cx="7583806" cy="30927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71381F61-51DC-407D-AEF4-9BC7AF0106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8"/>
          <a:stretch/>
        </p:blipFill>
        <p:spPr>
          <a:xfrm>
            <a:off x="671289" y="2941320"/>
            <a:ext cx="3083469" cy="283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19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84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0" r:id="rId2"/>
    <p:sldLayoutId id="2147483655" r:id="rId3"/>
    <p:sldLayoutId id="2147483656" r:id="rId4"/>
    <p:sldLayoutId id="2147483653" r:id="rId5"/>
    <p:sldLayoutId id="214748365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F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1317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4941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C77E21-29B7-45BF-880D-38AA3940C8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73D75-B8AE-4F49-8C1C-6E5D3448868B}"/>
              </a:ext>
            </a:extLst>
          </p:cNvPr>
          <p:cNvSpPr/>
          <p:nvPr/>
        </p:nvSpPr>
        <p:spPr>
          <a:xfrm>
            <a:off x="310819" y="6329951"/>
            <a:ext cx="32596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n-lt"/>
              </a:rPr>
              <a:t>raceequalitymatters.com		</a:t>
            </a:r>
            <a:endParaRPr lang="en-GB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8673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12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6A95CDD-A050-4C56-BD34-D762EEAB45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105460-D9BA-4AB6-ADD2-F311A763F639}"/>
              </a:ext>
            </a:extLst>
          </p:cNvPr>
          <p:cNvSpPr/>
          <p:nvPr/>
        </p:nvSpPr>
        <p:spPr>
          <a:xfrm>
            <a:off x="310819" y="6329951"/>
            <a:ext cx="32596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n-lt"/>
              </a:rPr>
              <a:t>raceequalitymatters.com		</a:t>
            </a:r>
            <a:endParaRPr lang="en-GB" sz="16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1BEBA6-6597-49F2-A19B-957D13C2B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622" y="2956"/>
            <a:ext cx="6567377" cy="367827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7E1B54-A495-4C32-A921-032059AD39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05057" y="1712593"/>
            <a:ext cx="4223657" cy="1331452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0007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b45b078-1631-4690-874f-738f862d8092">ZV6RTKDDK6S7-727751095-1850162</_dlc_DocId>
    <_dlc_DocIdUrl xmlns="7b45b078-1631-4690-874f-738f862d8092">
      <Url>https://greenparkinterim.sharepoint.com/sites/FileShare/_layouts/15/DocIdRedir.aspx?ID=ZV6RTKDDK6S7-727751095-1850162</Url>
      <Description>ZV6RTKDDK6S7-727751095-1850162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1AE5D5898C6245A028B7D27934B1FF" ma:contentTypeVersion="15" ma:contentTypeDescription="Create a new document." ma:contentTypeScope="" ma:versionID="d939395a6fffe94187c7a0f0a302f8d1">
  <xsd:schema xmlns:xsd="http://www.w3.org/2001/XMLSchema" xmlns:xs="http://www.w3.org/2001/XMLSchema" xmlns:p="http://schemas.microsoft.com/office/2006/metadata/properties" xmlns:ns2="7b45b078-1631-4690-874f-738f862d8092" xmlns:ns3="7b3bccad-e943-478f-93f6-68d2d28200a3" targetNamespace="http://schemas.microsoft.com/office/2006/metadata/properties" ma:root="true" ma:fieldsID="80ce78b8cbd31a88166f20182ede1f3c" ns2:_="" ns3:_="">
    <xsd:import namespace="7b45b078-1631-4690-874f-738f862d8092"/>
    <xsd:import namespace="7b3bccad-e943-478f-93f6-68d2d28200a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2:SharedWithUsers" minOccurs="0"/>
                <xsd:element ref="ns2:SharedWithDetails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45b078-1631-4690-874f-738f862d809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3bccad-e943-478f-93f6-68d2d28200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BA5512-5771-4889-9B4C-2B4AE3D24A5D}">
  <ds:schemaRefs>
    <ds:schemaRef ds:uri="http://schemas.microsoft.com/office/2006/metadata/properties"/>
    <ds:schemaRef ds:uri="http://schemas.microsoft.com/office/infopath/2007/PartnerControls"/>
    <ds:schemaRef ds:uri="7b45b078-1631-4690-874f-738f862d8092"/>
  </ds:schemaRefs>
</ds:datastoreItem>
</file>

<file path=customXml/itemProps2.xml><?xml version="1.0" encoding="utf-8"?>
<ds:datastoreItem xmlns:ds="http://schemas.openxmlformats.org/officeDocument/2006/customXml" ds:itemID="{5553C78F-19BB-431F-8169-FA4F64015D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E99261-9D31-4230-B95A-A107047D1A9E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04A346A8-5814-4E18-9613-E8D0B9618F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45b078-1631-4690-874f-738f862d8092"/>
    <ds:schemaRef ds:uri="7b3bccad-e943-478f-93f6-68d2d28200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9090</TotalTime>
  <Words>10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Allerton</dc:creator>
  <cp:lastModifiedBy>Nicholas Francis</cp:lastModifiedBy>
  <cp:revision>53</cp:revision>
  <cp:lastPrinted>2021-01-14T10:39:10Z</cp:lastPrinted>
  <dcterms:created xsi:type="dcterms:W3CDTF">2020-12-16T12:48:04Z</dcterms:created>
  <dcterms:modified xsi:type="dcterms:W3CDTF">2021-05-25T09:21:41Z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0x010100591AE5D5898C6245A028B7D27934B1FF</vt:lpwstr>
  </property>
  <property fmtid="{D5CDD505-2E9C-101B-9397-08002B2CF9AE}" pid="3" name="_dlc_DocIdItemGuid">
    <vt:lpwstr>208cb12a-7ba5-41e9-bc72-c3c1d16880bf</vt:lpwstr>
  </property>
</Properties>
</file>